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882" r:id="rId3"/>
    <p:sldId id="295" r:id="rId4"/>
    <p:sldId id="881" r:id="rId5"/>
    <p:sldId id="883" r:id="rId6"/>
    <p:sldId id="884" r:id="rId7"/>
    <p:sldId id="887" r:id="rId8"/>
    <p:sldId id="299" r:id="rId9"/>
    <p:sldId id="888" r:id="rId10"/>
    <p:sldId id="717" r:id="rId11"/>
    <p:sldId id="811" r:id="rId12"/>
    <p:sldId id="843" r:id="rId13"/>
    <p:sldId id="844" r:id="rId14"/>
    <p:sldId id="845" r:id="rId15"/>
    <p:sldId id="847" r:id="rId16"/>
  </p:sldIdLst>
  <p:sldSz cx="9144000" cy="6858000" type="screen4x3"/>
  <p:notesSz cx="6858000" cy="9144000"/>
  <p:defaultTextStyle>
    <a:defPPr>
      <a:defRPr lang="de-DE"/>
    </a:defPPr>
    <a:lvl1pPr marL="0" algn="l" defTabSz="4077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714" algn="l" defTabSz="4077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427" algn="l" defTabSz="4077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3140" algn="l" defTabSz="4077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0854" algn="l" defTabSz="4077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8566" algn="l" defTabSz="4077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6282" algn="l" defTabSz="4077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3997" algn="l" defTabSz="4077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1711" algn="l" defTabSz="40771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92" autoAdjust="0"/>
  </p:normalViewPr>
  <p:slideViewPr>
    <p:cSldViewPr snapToGrid="0" snapToObjects="1">
      <p:cViewPr>
        <p:scale>
          <a:sx n="99" d="100"/>
          <a:sy n="99" d="100"/>
        </p:scale>
        <p:origin x="-58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1F4AE-61AC-324D-A5D0-6D4D24FD90EE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D3B70-8F43-C848-9A40-EB212FC9EA4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48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77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714" algn="l" defTabSz="4077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427" algn="l" defTabSz="4077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140" algn="l" defTabSz="4077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0854" algn="l" defTabSz="4077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38566" algn="l" defTabSz="4077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6282" algn="l" defTabSz="4077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3997" algn="l" defTabSz="4077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1711" algn="l" defTabSz="4077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639888"/>
            <a:fld id="{F87B3F63-1D1D-F649-B71D-CF83163E2B53}" type="slidenum">
              <a:rPr lang="de-DE" sz="12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pPr algn="r" defTabSz="639888"/>
              <a:t>1</a:t>
            </a:fld>
            <a:endParaRPr lang="de-DE" sz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3" y="8687166"/>
            <a:ext cx="2971800" cy="45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0" tIns="45496" rIns="90990" bIns="4549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6F419E67-3F5B-49FD-A816-BDAE0993B23E}" type="slidenum">
              <a:rPr lang="de-DE" sz="1200">
                <a:solidFill>
                  <a:srgbClr val="000000"/>
                </a:solidFill>
              </a:rPr>
              <a:pPr algn="r"/>
              <a:t>10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5" y="8686803"/>
            <a:ext cx="2971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616" tIns="43308" rIns="86616" bIns="43308" anchor="b">
            <a:prstTxWarp prst="textNoShape">
              <a:avLst/>
            </a:prstTxWarp>
          </a:bodyPr>
          <a:lstStyle/>
          <a:p>
            <a:pPr algn="r"/>
            <a:fld id="{65F0B9CF-78B6-0045-9E1D-083E9694F2D7}" type="slidenum">
              <a:rPr lang="de-DE" sz="1100">
                <a:ea typeface="ＭＳ Ｐゴシック" charset="-128"/>
                <a:cs typeface="ＭＳ Ｐゴシック" charset="-128"/>
              </a:rPr>
              <a:pPr algn="r"/>
              <a:t>11</a:t>
            </a:fld>
            <a:endParaRPr lang="de-DE" sz="11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5" y="8686803"/>
            <a:ext cx="2971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616" tIns="43308" rIns="86616" bIns="43308" anchor="b">
            <a:prstTxWarp prst="textNoShape">
              <a:avLst/>
            </a:prstTxWarp>
          </a:bodyPr>
          <a:lstStyle/>
          <a:p>
            <a:pPr algn="r"/>
            <a:fld id="{65F0B9CF-78B6-0045-9E1D-083E9694F2D7}" type="slidenum">
              <a:rPr lang="de-DE" sz="1100">
                <a:ea typeface="ＭＳ Ｐゴシック" charset="-128"/>
                <a:cs typeface="ＭＳ Ｐゴシック" charset="-128"/>
              </a:rPr>
              <a:pPr algn="r"/>
              <a:t>12</a:t>
            </a:fld>
            <a:endParaRPr lang="de-DE" sz="11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5" y="8686803"/>
            <a:ext cx="2971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616" tIns="43308" rIns="86616" bIns="43308" anchor="b">
            <a:prstTxWarp prst="textNoShape">
              <a:avLst/>
            </a:prstTxWarp>
          </a:bodyPr>
          <a:lstStyle/>
          <a:p>
            <a:pPr algn="r"/>
            <a:fld id="{65F0B9CF-78B6-0045-9E1D-083E9694F2D7}" type="slidenum">
              <a:rPr lang="de-DE" sz="1100">
                <a:ea typeface="ＭＳ Ｐゴシック" charset="-128"/>
                <a:cs typeface="ＭＳ Ｐゴシック" charset="-128"/>
              </a:rPr>
              <a:pPr algn="r"/>
              <a:t>13</a:t>
            </a:fld>
            <a:endParaRPr lang="de-DE" sz="11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5" y="8686803"/>
            <a:ext cx="2971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616" tIns="43308" rIns="86616" bIns="43308" anchor="b">
            <a:prstTxWarp prst="textNoShape">
              <a:avLst/>
            </a:prstTxWarp>
          </a:bodyPr>
          <a:lstStyle/>
          <a:p>
            <a:pPr algn="r"/>
            <a:fld id="{65F0B9CF-78B6-0045-9E1D-083E9694F2D7}" type="slidenum">
              <a:rPr lang="de-DE" sz="1100">
                <a:ea typeface="ＭＳ Ｐゴシック" charset="-128"/>
                <a:cs typeface="ＭＳ Ｐゴシック" charset="-128"/>
              </a:rPr>
              <a:pPr algn="r"/>
              <a:t>14</a:t>
            </a:fld>
            <a:endParaRPr lang="de-DE" sz="11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80D0FDF-3E0B-7C40-AF58-05876E8D6F1B}" type="slidenum">
              <a:rPr lang="de-DE" sz="1200">
                <a:ea typeface="ＭＳ Ｐゴシック" charset="-128"/>
                <a:cs typeface="ＭＳ Ｐゴシック" charset="-128"/>
              </a:rPr>
              <a:pPr algn="r"/>
              <a:t>2</a:t>
            </a:fld>
            <a:endParaRPr lang="de-DE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765F4A9-8EB9-604D-B1D7-DF3F9A0B0790}" type="slidenum">
              <a:rPr lang="de-DE" sz="1200">
                <a:ea typeface="ＭＳ Ｐゴシック" charset="-128"/>
                <a:cs typeface="ＭＳ Ｐゴシック" charset="-128"/>
              </a:rPr>
              <a:pPr algn="r"/>
              <a:t>3</a:t>
            </a:fld>
            <a:endParaRPr lang="de-DE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7B1512B-2278-1A45-9EDC-2E352438DA3B}" type="slidenum">
              <a:rPr lang="de-DE" sz="1200">
                <a:ea typeface="ＭＳ Ｐゴシック" charset="-128"/>
                <a:cs typeface="ＭＳ Ｐゴシック" charset="-128"/>
              </a:rPr>
              <a:pPr algn="r"/>
              <a:t>4</a:t>
            </a:fld>
            <a:endParaRPr lang="de-DE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de-DE">
                <a:latin typeface="Arial" charset="0"/>
                <a:ea typeface="ＭＳ Ｐゴシック" charset="-128"/>
                <a:cs typeface="ＭＳ Ｐゴシック" charset="-128"/>
              </a:rPr>
              <a:t>Erträge WW SH Bund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5798" y="8687014"/>
            <a:ext cx="2972202" cy="45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r"/>
            <a:fld id="{9C1BCD3C-D1BE-4466-A428-78D4F480EF0D}" type="slidenum">
              <a:rPr lang="de-DE"/>
              <a:pPr algn="r"/>
              <a:t>5</a:t>
            </a:fld>
            <a:endParaRPr lang="de-D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charset="0"/>
              <a:ea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5798" y="8687014"/>
            <a:ext cx="2972202" cy="45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</a:defRPr>
            </a:lvl9pPr>
          </a:lstStyle>
          <a:p>
            <a:pPr algn="r"/>
            <a:fld id="{9C1BCD3C-D1BE-4466-A428-78D4F480EF0D}" type="slidenum">
              <a:rPr lang="de-DE"/>
              <a:pPr algn="r"/>
              <a:t>6</a:t>
            </a:fld>
            <a:endParaRPr lang="de-D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charset="0"/>
              <a:ea typeface="ＭＳ Ｐゴシック" pitchFamily="-3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8C8AE81-DF88-E94E-A49C-2329B9F312A5}" type="slidenum">
              <a:rPr lang="de-DE" sz="1200">
                <a:ea typeface="ＭＳ Ｐゴシック" charset="-128"/>
                <a:cs typeface="ＭＳ Ｐゴシック" charset="-128"/>
              </a:rPr>
              <a:pPr algn="r"/>
              <a:t>7</a:t>
            </a:fld>
            <a:endParaRPr lang="de-DE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639888"/>
            <a:fld id="{9CB38D6B-C18D-A943-ACFA-611F764E4E2B}" type="slidenum">
              <a:rPr lang="de-DE" sz="1200">
                <a:solidFill>
                  <a:prstClr val="black"/>
                </a:solidFill>
                <a:latin typeface="Calibri"/>
                <a:ea typeface="ＭＳ Ｐゴシック" charset="-128"/>
                <a:cs typeface="ＭＳ Ｐゴシック" charset="-128"/>
              </a:rPr>
              <a:pPr algn="r" defTabSz="639888"/>
              <a:t>8</a:t>
            </a:fld>
            <a:endParaRPr lang="de-DE" sz="1200">
              <a:solidFill>
                <a:prstClr val="black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3" y="8687166"/>
            <a:ext cx="2971800" cy="45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0" tIns="45496" rIns="90990" bIns="4549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6F419E67-3F5B-49FD-A816-BDAE0993B23E}" type="slidenum">
              <a:rPr lang="de-DE" sz="1200">
                <a:solidFill>
                  <a:srgbClr val="000000"/>
                </a:solidFill>
              </a:rPr>
              <a:pPr algn="r"/>
              <a:t>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6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3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1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9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5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2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49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3" indent="0">
              <a:buNone/>
              <a:defRPr sz="2000" b="1"/>
            </a:lvl2pPr>
            <a:lvl3pPr marL="913686" indent="0">
              <a:buNone/>
              <a:defRPr sz="1800" b="1"/>
            </a:lvl3pPr>
            <a:lvl4pPr marL="1370528" indent="0">
              <a:buNone/>
              <a:defRPr sz="1500" b="1"/>
            </a:lvl4pPr>
            <a:lvl5pPr marL="1827371" indent="0">
              <a:buNone/>
              <a:defRPr sz="1500" b="1"/>
            </a:lvl5pPr>
            <a:lvl6pPr marL="2284217" indent="0">
              <a:buNone/>
              <a:defRPr sz="1500" b="1"/>
            </a:lvl6pPr>
            <a:lvl7pPr marL="2741060" indent="0">
              <a:buNone/>
              <a:defRPr sz="1500" b="1"/>
            </a:lvl7pPr>
            <a:lvl8pPr marL="3197903" indent="0">
              <a:buNone/>
              <a:defRPr sz="1500" b="1"/>
            </a:lvl8pPr>
            <a:lvl9pPr marL="3654747" indent="0">
              <a:buNone/>
              <a:defRPr sz="15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3" indent="0">
              <a:buNone/>
              <a:defRPr sz="2000" b="1"/>
            </a:lvl2pPr>
            <a:lvl3pPr marL="913686" indent="0">
              <a:buNone/>
              <a:defRPr sz="1800" b="1"/>
            </a:lvl3pPr>
            <a:lvl4pPr marL="1370528" indent="0">
              <a:buNone/>
              <a:defRPr sz="1500" b="1"/>
            </a:lvl4pPr>
            <a:lvl5pPr marL="1827371" indent="0">
              <a:buNone/>
              <a:defRPr sz="1500" b="1"/>
            </a:lvl5pPr>
            <a:lvl6pPr marL="2284217" indent="0">
              <a:buNone/>
              <a:defRPr sz="1500" b="1"/>
            </a:lvl6pPr>
            <a:lvl7pPr marL="2741060" indent="0">
              <a:buNone/>
              <a:defRPr sz="1500" b="1"/>
            </a:lvl7pPr>
            <a:lvl8pPr marL="3197903" indent="0">
              <a:buNone/>
              <a:defRPr sz="1500" b="1"/>
            </a:lvl8pPr>
            <a:lvl9pPr marL="3654747" indent="0">
              <a:buNone/>
              <a:defRPr sz="15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8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6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3" indent="0">
              <a:buNone/>
              <a:defRPr sz="1200"/>
            </a:lvl2pPr>
            <a:lvl3pPr marL="913686" indent="0">
              <a:buNone/>
              <a:defRPr sz="900"/>
            </a:lvl3pPr>
            <a:lvl4pPr marL="1370528" indent="0">
              <a:buNone/>
              <a:defRPr sz="900"/>
            </a:lvl4pPr>
            <a:lvl5pPr marL="1827371" indent="0">
              <a:buNone/>
              <a:defRPr sz="900"/>
            </a:lvl5pPr>
            <a:lvl6pPr marL="2284217" indent="0">
              <a:buNone/>
              <a:defRPr sz="900"/>
            </a:lvl6pPr>
            <a:lvl7pPr marL="2741060" indent="0">
              <a:buNone/>
              <a:defRPr sz="900"/>
            </a:lvl7pPr>
            <a:lvl8pPr marL="3197903" indent="0">
              <a:buNone/>
              <a:defRPr sz="900"/>
            </a:lvl8pPr>
            <a:lvl9pPr marL="3654747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88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3" indent="0">
              <a:buNone/>
              <a:defRPr sz="2800"/>
            </a:lvl2pPr>
            <a:lvl3pPr marL="913686" indent="0">
              <a:buNone/>
              <a:defRPr sz="2400"/>
            </a:lvl3pPr>
            <a:lvl4pPr marL="1370528" indent="0">
              <a:buNone/>
              <a:defRPr sz="2000"/>
            </a:lvl4pPr>
            <a:lvl5pPr marL="1827371" indent="0">
              <a:buNone/>
              <a:defRPr sz="2000"/>
            </a:lvl5pPr>
            <a:lvl6pPr marL="2284217" indent="0">
              <a:buNone/>
              <a:defRPr sz="2000"/>
            </a:lvl6pPr>
            <a:lvl7pPr marL="2741060" indent="0">
              <a:buNone/>
              <a:defRPr sz="2000"/>
            </a:lvl7pPr>
            <a:lvl8pPr marL="3197903" indent="0">
              <a:buNone/>
              <a:defRPr sz="2000"/>
            </a:lvl8pPr>
            <a:lvl9pPr marL="3654747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3" indent="0">
              <a:buNone/>
              <a:defRPr sz="1200"/>
            </a:lvl2pPr>
            <a:lvl3pPr marL="913686" indent="0">
              <a:buNone/>
              <a:defRPr sz="900"/>
            </a:lvl3pPr>
            <a:lvl4pPr marL="1370528" indent="0">
              <a:buNone/>
              <a:defRPr sz="900"/>
            </a:lvl4pPr>
            <a:lvl5pPr marL="1827371" indent="0">
              <a:buNone/>
              <a:defRPr sz="900"/>
            </a:lvl5pPr>
            <a:lvl6pPr marL="2284217" indent="0">
              <a:buNone/>
              <a:defRPr sz="900"/>
            </a:lvl6pPr>
            <a:lvl7pPr marL="2741060" indent="0">
              <a:buNone/>
              <a:defRPr sz="900"/>
            </a:lvl7pPr>
            <a:lvl8pPr marL="3197903" indent="0">
              <a:buNone/>
              <a:defRPr sz="900"/>
            </a:lvl8pPr>
            <a:lvl9pPr marL="3654747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6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6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3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9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906717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4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2231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0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85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6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39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17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14" indent="0">
              <a:buNone/>
              <a:defRPr sz="1800" b="1"/>
            </a:lvl2pPr>
            <a:lvl3pPr marL="815427" indent="0">
              <a:buNone/>
              <a:defRPr sz="1600" b="1"/>
            </a:lvl3pPr>
            <a:lvl4pPr marL="1223140" indent="0">
              <a:buNone/>
              <a:defRPr sz="1300" b="1"/>
            </a:lvl4pPr>
            <a:lvl5pPr marL="1630854" indent="0">
              <a:buNone/>
              <a:defRPr sz="1300" b="1"/>
            </a:lvl5pPr>
            <a:lvl6pPr marL="2038566" indent="0">
              <a:buNone/>
              <a:defRPr sz="1300" b="1"/>
            </a:lvl6pPr>
            <a:lvl7pPr marL="2446282" indent="0">
              <a:buNone/>
              <a:defRPr sz="1300" b="1"/>
            </a:lvl7pPr>
            <a:lvl8pPr marL="2853997" indent="0">
              <a:buNone/>
              <a:defRPr sz="1300" b="1"/>
            </a:lvl8pPr>
            <a:lvl9pPr marL="3261711" indent="0">
              <a:buNone/>
              <a:defRPr sz="13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6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714" indent="0">
              <a:buNone/>
              <a:defRPr sz="1800" b="1"/>
            </a:lvl2pPr>
            <a:lvl3pPr marL="815427" indent="0">
              <a:buNone/>
              <a:defRPr sz="1600" b="1"/>
            </a:lvl3pPr>
            <a:lvl4pPr marL="1223140" indent="0">
              <a:buNone/>
              <a:defRPr sz="1300" b="1"/>
            </a:lvl4pPr>
            <a:lvl5pPr marL="1630854" indent="0">
              <a:buNone/>
              <a:defRPr sz="1300" b="1"/>
            </a:lvl5pPr>
            <a:lvl6pPr marL="2038566" indent="0">
              <a:buNone/>
              <a:defRPr sz="1300" b="1"/>
            </a:lvl6pPr>
            <a:lvl7pPr marL="2446282" indent="0">
              <a:buNone/>
              <a:defRPr sz="1300" b="1"/>
            </a:lvl7pPr>
            <a:lvl8pPr marL="2853997" indent="0">
              <a:buNone/>
              <a:defRPr sz="1300" b="1"/>
            </a:lvl8pPr>
            <a:lvl9pPr marL="3261711" indent="0">
              <a:buNone/>
              <a:defRPr sz="13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7"/>
            <a:ext cx="3008314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7714" indent="0">
              <a:buNone/>
              <a:defRPr sz="1100"/>
            </a:lvl2pPr>
            <a:lvl3pPr marL="815427" indent="0">
              <a:buNone/>
              <a:defRPr sz="800"/>
            </a:lvl3pPr>
            <a:lvl4pPr marL="1223140" indent="0">
              <a:buNone/>
              <a:defRPr sz="800"/>
            </a:lvl4pPr>
            <a:lvl5pPr marL="1630854" indent="0">
              <a:buNone/>
              <a:defRPr sz="800"/>
            </a:lvl5pPr>
            <a:lvl6pPr marL="2038566" indent="0">
              <a:buNone/>
              <a:defRPr sz="800"/>
            </a:lvl6pPr>
            <a:lvl7pPr marL="2446282" indent="0">
              <a:buNone/>
              <a:defRPr sz="800"/>
            </a:lvl7pPr>
            <a:lvl8pPr marL="2853997" indent="0">
              <a:buNone/>
              <a:defRPr sz="800"/>
            </a:lvl8pPr>
            <a:lvl9pPr marL="3261711" indent="0">
              <a:buNone/>
              <a:defRPr sz="8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7714" indent="0">
              <a:buNone/>
              <a:defRPr sz="2500"/>
            </a:lvl2pPr>
            <a:lvl3pPr marL="815427" indent="0">
              <a:buNone/>
              <a:defRPr sz="2100"/>
            </a:lvl3pPr>
            <a:lvl4pPr marL="1223140" indent="0">
              <a:buNone/>
              <a:defRPr sz="1800"/>
            </a:lvl4pPr>
            <a:lvl5pPr marL="1630854" indent="0">
              <a:buNone/>
              <a:defRPr sz="1800"/>
            </a:lvl5pPr>
            <a:lvl6pPr marL="2038566" indent="0">
              <a:buNone/>
              <a:defRPr sz="1800"/>
            </a:lvl6pPr>
            <a:lvl7pPr marL="2446282" indent="0">
              <a:buNone/>
              <a:defRPr sz="1800"/>
            </a:lvl7pPr>
            <a:lvl8pPr marL="2853997" indent="0">
              <a:buNone/>
              <a:defRPr sz="1800"/>
            </a:lvl8pPr>
            <a:lvl9pPr marL="3261711" indent="0">
              <a:buNone/>
              <a:defRPr sz="18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7714" indent="0">
              <a:buNone/>
              <a:defRPr sz="1100"/>
            </a:lvl2pPr>
            <a:lvl3pPr marL="815427" indent="0">
              <a:buNone/>
              <a:defRPr sz="800"/>
            </a:lvl3pPr>
            <a:lvl4pPr marL="1223140" indent="0">
              <a:buNone/>
              <a:defRPr sz="800"/>
            </a:lvl4pPr>
            <a:lvl5pPr marL="1630854" indent="0">
              <a:buNone/>
              <a:defRPr sz="800"/>
            </a:lvl5pPr>
            <a:lvl6pPr marL="2038566" indent="0">
              <a:buNone/>
              <a:defRPr sz="800"/>
            </a:lvl6pPr>
            <a:lvl7pPr marL="2446282" indent="0">
              <a:buNone/>
              <a:defRPr sz="800"/>
            </a:lvl7pPr>
            <a:lvl8pPr marL="2853997" indent="0">
              <a:buNone/>
              <a:defRPr sz="800"/>
            </a:lvl8pPr>
            <a:lvl9pPr marL="3261711" indent="0">
              <a:buNone/>
              <a:defRPr sz="8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81541" tIns="40771" rIns="81541" bIns="40771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81541" tIns="40771" rIns="81541" bIns="40771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81541" tIns="40771" rIns="81541" bIns="4077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E27A-FEFA-1148-9133-1DE981AE3A38}" type="datetimeFigureOut">
              <a:rPr lang="de-DE" smtClean="0"/>
              <a:pPr/>
              <a:t>02.01.13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81541" tIns="40771" rIns="81541" bIns="4077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81541" tIns="40771" rIns="81541" bIns="4077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D0B0-11B3-3148-A8B3-B104C040987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xStyles>
    <p:titleStyle>
      <a:lvl1pPr algn="ctr" defTabSz="40771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86" indent="-305786" algn="l" defTabSz="407714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531" indent="-254824" algn="l" defTabSz="407714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286" indent="-203853" algn="l" defTabSz="407714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997" indent="-203853" algn="l" defTabSz="407714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714" indent="-203853" algn="l" defTabSz="407714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424" indent="-203853" algn="l" defTabSz="40771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141" indent="-203853" algn="l" defTabSz="40771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7854" indent="-203853" algn="l" defTabSz="40771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5567" indent="-203853" algn="l" defTabSz="40771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077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714" algn="l" defTabSz="4077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427" algn="l" defTabSz="4077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140" algn="l" defTabSz="4077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854" algn="l" defTabSz="4077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566" algn="l" defTabSz="4077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282" algn="l" defTabSz="4077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997" algn="l" defTabSz="4077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711" algn="l" defTabSz="4077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69" tIns="45687" rIns="91369" bIns="45687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69" tIns="45687" rIns="91369" bIns="45687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69" tIns="45687" rIns="91369" bIns="456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43"/>
            <a:fld id="{A8D9E27A-FEFA-1148-9133-1DE981AE3A38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843"/>
              <a:t>02.01.13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369" tIns="45687" rIns="91369" bIns="456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43"/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69" tIns="45687" rIns="91369" bIns="456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43"/>
            <a:fld id="{B074D0B0-11B3-3148-A8B3-B104C040987F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843"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  <p:txStyles>
    <p:titleStyle>
      <a:lvl1pPr algn="ctr" defTabSz="4568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33" indent="-342633" algn="l" defTabSz="45684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71" indent="-285526" algn="l" defTabSz="45684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9" indent="-228420" algn="l" defTabSz="45684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51" indent="-228420" algn="l" defTabSz="456843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94" indent="-228420" algn="l" defTabSz="456843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38" indent="-228420" algn="l" defTabSz="4568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81" indent="-228420" algn="l" defTabSz="4568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26" indent="-228420" algn="l" defTabSz="4568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69" indent="-228420" algn="l" defTabSz="45684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6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3" algn="l" defTabSz="456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6" algn="l" defTabSz="456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28" algn="l" defTabSz="456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71" algn="l" defTabSz="456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17" algn="l" defTabSz="456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60" algn="l" defTabSz="456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3" algn="l" defTabSz="456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47" algn="l" defTabSz="4568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 descr="Bildschirmfoto 2011-11-22 um 17.02.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170" y="4572701"/>
            <a:ext cx="1945035" cy="187404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47555" y="728021"/>
            <a:ext cx="1369986" cy="338554"/>
          </a:xfrm>
          <a:prstGeom prst="rect">
            <a:avLst/>
          </a:prstGeom>
          <a:noFill/>
        </p:spPr>
        <p:txBody>
          <a:bodyPr wrap="none" lIns="91352" tIns="45680" rIns="91352" bIns="45680" rtlCol="0">
            <a:spAutoFit/>
          </a:bodyPr>
          <a:lstStyle/>
          <a:p>
            <a:r>
              <a:rPr lang="de-DE" b="1" dirty="0" smtClean="0">
                <a:latin typeface="Arial"/>
              </a:rPr>
              <a:t>Abbildung 1</a:t>
            </a:r>
            <a:endParaRPr lang="de-DE" b="1" dirty="0">
              <a:latin typeface="Arial"/>
            </a:endParaRPr>
          </a:p>
        </p:txBody>
      </p:sp>
      <p:pic>
        <p:nvPicPr>
          <p:cNvPr id="2" name="Bild 1" descr="Bildschirmfoto 2012-10-13 um 14.26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6" y="1354666"/>
            <a:ext cx="6546610" cy="5226770"/>
          </a:xfrm>
          <a:prstGeom prst="rect">
            <a:avLst/>
          </a:prstGeom>
        </p:spPr>
      </p:pic>
      <p:sp>
        <p:nvSpPr>
          <p:cNvPr id="13" name="Text Box 130"/>
          <p:cNvSpPr txBox="1">
            <a:spLocks noChangeArrowheads="1"/>
          </p:cNvSpPr>
          <p:nvPr/>
        </p:nvSpPr>
        <p:spPr bwMode="auto">
          <a:xfrm>
            <a:off x="3494834" y="1542324"/>
            <a:ext cx="2226025" cy="3670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358" tIns="45682" rIns="91358" bIns="45682">
            <a:prstTxWarp prst="textNoShape">
              <a:avLst/>
            </a:prstTxWarp>
            <a:spAutoFit/>
          </a:bodyPr>
          <a:lstStyle/>
          <a:p>
            <a:pPr defTabSz="456788"/>
            <a:r>
              <a:rPr lang="de-DE" sz="1800" dirty="0" err="1">
                <a:solidFill>
                  <a:prstClr val="black"/>
                </a:solidFill>
                <a:latin typeface="Arial Black" charset="0"/>
                <a:ea typeface="ＭＳ Ｐゴシック" charset="-128"/>
                <a:cs typeface="ＭＳ Ｐゴシック" charset="-128"/>
              </a:rPr>
              <a:t>Hansberg</a:t>
            </a:r>
            <a:r>
              <a:rPr lang="de-DE" sz="1800" dirty="0">
                <a:solidFill>
                  <a:prstClr val="black"/>
                </a:solidFill>
                <a:latin typeface="Arial Black" charset="0"/>
                <a:ea typeface="ＭＳ Ｐゴシック" charset="-128"/>
                <a:cs typeface="ＭＳ Ｐゴシック" charset="-128"/>
              </a:rPr>
              <a:t> EM 38</a:t>
            </a:r>
          </a:p>
        </p:txBody>
      </p:sp>
    </p:spTree>
    <p:extLst>
      <p:ext uri="{BB962C8B-B14F-4D97-AF65-F5344CB8AC3E}">
        <p14:creationId xmlns:p14="http://schemas.microsoft.com/office/powerpoint/2010/main" val="13953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ircle/>
      </p:transition>
    </mc:Choice>
    <mc:Fallback xmlns="">
      <p:transition xmlns:p14="http://schemas.microsoft.com/office/powerpoint/2010/main" spd="med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" y="959137"/>
            <a:ext cx="8832149" cy="571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98285" y="355431"/>
            <a:ext cx="1815898" cy="338494"/>
          </a:xfrm>
          <a:prstGeom prst="rect">
            <a:avLst/>
          </a:prstGeom>
          <a:noFill/>
        </p:spPr>
        <p:txBody>
          <a:bodyPr wrap="square" lIns="91352" tIns="45680" rIns="91352" bIns="45680" rtlCol="0">
            <a:spAutoFit/>
          </a:bodyPr>
          <a:lstStyle/>
          <a:p>
            <a:r>
              <a:rPr lang="de-DE" b="1" dirty="0" smtClean="0">
                <a:latin typeface="Arial"/>
              </a:rPr>
              <a:t>Abbildung 10</a:t>
            </a:r>
            <a:endParaRPr lang="de-DE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97141" y="381056"/>
            <a:ext cx="1472690" cy="338514"/>
          </a:xfrm>
          <a:prstGeom prst="rect">
            <a:avLst/>
          </a:prstGeom>
        </p:spPr>
        <p:txBody>
          <a:bodyPr wrap="none" lIns="91396" tIns="45700" rIns="91396" bIns="45700">
            <a:spAutoFit/>
          </a:bodyPr>
          <a:lstStyle/>
          <a:p>
            <a:r>
              <a:rPr lang="de-DE" b="1" dirty="0">
                <a:latin typeface="Arial"/>
              </a:rPr>
              <a:t>Abbildung </a:t>
            </a:r>
            <a:r>
              <a:rPr lang="de-DE" b="1" dirty="0" smtClean="0">
                <a:latin typeface="Arial"/>
              </a:rPr>
              <a:t>11</a:t>
            </a:r>
            <a:endParaRPr lang="de-DE" b="1" dirty="0">
              <a:latin typeface="Arial"/>
            </a:endParaRPr>
          </a:p>
        </p:txBody>
      </p:sp>
      <p:pic>
        <p:nvPicPr>
          <p:cNvPr id="3" name="Bild 2" descr="Abbildung 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042"/>
            <a:ext cx="9144000" cy="58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297141" y="381056"/>
            <a:ext cx="1484011" cy="338514"/>
          </a:xfrm>
          <a:prstGeom prst="rect">
            <a:avLst/>
          </a:prstGeom>
        </p:spPr>
        <p:txBody>
          <a:bodyPr wrap="none" lIns="91396" tIns="45700" rIns="91396" bIns="45700">
            <a:spAutoFit/>
          </a:bodyPr>
          <a:lstStyle/>
          <a:p>
            <a:r>
              <a:rPr lang="de-DE" b="1" dirty="0">
                <a:latin typeface="Arial"/>
              </a:rPr>
              <a:t>Abbildung </a:t>
            </a:r>
            <a:r>
              <a:rPr lang="de-DE" b="1" dirty="0" smtClean="0">
                <a:latin typeface="Arial"/>
              </a:rPr>
              <a:t>12</a:t>
            </a:r>
            <a:endParaRPr lang="de-DE" b="1" dirty="0">
              <a:latin typeface="Arial"/>
            </a:endParaRPr>
          </a:p>
        </p:txBody>
      </p:sp>
      <p:pic>
        <p:nvPicPr>
          <p:cNvPr id="2" name="Bild 1" descr="Abbildung 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025"/>
            <a:ext cx="9144000" cy="585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297145" y="381056"/>
            <a:ext cx="1484011" cy="338514"/>
          </a:xfrm>
          <a:prstGeom prst="rect">
            <a:avLst/>
          </a:prstGeom>
        </p:spPr>
        <p:txBody>
          <a:bodyPr wrap="none" lIns="91396" tIns="45700" rIns="91396" bIns="45700">
            <a:spAutoFit/>
          </a:bodyPr>
          <a:lstStyle/>
          <a:p>
            <a:r>
              <a:rPr lang="de-DE" b="1" dirty="0">
                <a:latin typeface="Arial"/>
              </a:rPr>
              <a:t>Abbildung </a:t>
            </a:r>
            <a:r>
              <a:rPr lang="de-DE" b="1" dirty="0" smtClean="0">
                <a:latin typeface="Arial"/>
              </a:rPr>
              <a:t>13</a:t>
            </a:r>
            <a:endParaRPr lang="de-DE" b="1" dirty="0">
              <a:latin typeface="Arial"/>
            </a:endParaRPr>
          </a:p>
        </p:txBody>
      </p:sp>
      <p:pic>
        <p:nvPicPr>
          <p:cNvPr id="2" name="Bild 1" descr="Abbildung 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601"/>
            <a:ext cx="9144000" cy="58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297141" y="381056"/>
            <a:ext cx="1484011" cy="338514"/>
          </a:xfrm>
          <a:prstGeom prst="rect">
            <a:avLst/>
          </a:prstGeom>
        </p:spPr>
        <p:txBody>
          <a:bodyPr wrap="none" lIns="91396" tIns="45700" rIns="91396" bIns="45700">
            <a:spAutoFit/>
          </a:bodyPr>
          <a:lstStyle/>
          <a:p>
            <a:r>
              <a:rPr lang="de-DE" b="1" dirty="0">
                <a:latin typeface="Arial"/>
              </a:rPr>
              <a:t>Abbildung </a:t>
            </a:r>
            <a:r>
              <a:rPr lang="de-DE" b="1" dirty="0" smtClean="0">
                <a:latin typeface="Arial"/>
              </a:rPr>
              <a:t>14</a:t>
            </a:r>
            <a:endParaRPr lang="de-DE" b="1" dirty="0">
              <a:latin typeface="Arial"/>
            </a:endParaRPr>
          </a:p>
        </p:txBody>
      </p:sp>
      <p:pic>
        <p:nvPicPr>
          <p:cNvPr id="2" name="Bild 1" descr="Abbildung 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042"/>
            <a:ext cx="9144000" cy="58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4" name="Picture 4" descr="hansberg variant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10" y="1058329"/>
            <a:ext cx="82772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6" name="Text Box 59"/>
          <p:cNvSpPr txBox="1">
            <a:spLocks noChangeArrowheads="1"/>
          </p:cNvSpPr>
          <p:nvPr/>
        </p:nvSpPr>
        <p:spPr bwMode="auto">
          <a:xfrm>
            <a:off x="2667004" y="1320792"/>
            <a:ext cx="4091993" cy="32864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1541" tIns="40771" rIns="81541" bIns="40771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Arial Black" charset="0"/>
                <a:ea typeface="ＭＳ Ｐゴシック" charset="-128"/>
                <a:cs typeface="ＭＳ Ｐゴシック" charset="-128"/>
              </a:rPr>
              <a:t>Hansberg 2008 Düngungsvarianten</a:t>
            </a:r>
          </a:p>
        </p:txBody>
      </p:sp>
      <p:sp>
        <p:nvSpPr>
          <p:cNvPr id="91149" name="Text Box 62"/>
          <p:cNvSpPr txBox="1">
            <a:spLocks noChangeArrowheads="1"/>
          </p:cNvSpPr>
          <p:nvPr/>
        </p:nvSpPr>
        <p:spPr bwMode="auto">
          <a:xfrm>
            <a:off x="152400" y="2082790"/>
            <a:ext cx="1886562" cy="32864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1541" tIns="40771" rIns="81541" bIns="40771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Arial Black" charset="0"/>
                <a:ea typeface="ＭＳ Ｐゴシック" charset="-128"/>
                <a:cs typeface="ＭＳ Ｐゴシック" charset="-128"/>
              </a:rPr>
              <a:t>Einmaldüngung</a:t>
            </a:r>
          </a:p>
        </p:txBody>
      </p:sp>
      <p:sp>
        <p:nvSpPr>
          <p:cNvPr id="91150" name="Text Box 63"/>
          <p:cNvSpPr txBox="1">
            <a:spLocks noChangeArrowheads="1"/>
          </p:cNvSpPr>
          <p:nvPr/>
        </p:nvSpPr>
        <p:spPr bwMode="auto">
          <a:xfrm>
            <a:off x="3733800" y="4597392"/>
            <a:ext cx="2815802" cy="32864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1541" tIns="40771" rIns="81541" bIns="40771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Arial Black" charset="0"/>
                <a:ea typeface="ＭＳ Ｐゴシック" charset="-128"/>
                <a:cs typeface="ＭＳ Ｐゴシック" charset="-128"/>
              </a:rPr>
              <a:t>Düngung betriebsüblich</a:t>
            </a:r>
          </a:p>
        </p:txBody>
      </p:sp>
      <p:sp>
        <p:nvSpPr>
          <p:cNvPr id="91151" name="Text Box 64"/>
          <p:cNvSpPr txBox="1">
            <a:spLocks noChangeArrowheads="1"/>
          </p:cNvSpPr>
          <p:nvPr/>
        </p:nvSpPr>
        <p:spPr bwMode="auto">
          <a:xfrm>
            <a:off x="2438401" y="2768592"/>
            <a:ext cx="2229504" cy="32864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1541" tIns="40771" rIns="81541" bIns="40771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Arial Black" charset="0"/>
                <a:ea typeface="ＭＳ Ｐゴシック" charset="-128"/>
                <a:cs typeface="ＭＳ Ｐゴシック" charset="-128"/>
              </a:rPr>
              <a:t>Düngung N-Sensor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47555" y="728021"/>
            <a:ext cx="1369986" cy="338554"/>
          </a:xfrm>
          <a:prstGeom prst="rect">
            <a:avLst/>
          </a:prstGeom>
          <a:noFill/>
        </p:spPr>
        <p:txBody>
          <a:bodyPr wrap="none" lIns="91352" tIns="45680" rIns="91352" bIns="45680" rtlCol="0">
            <a:spAutoFit/>
          </a:bodyPr>
          <a:lstStyle/>
          <a:p>
            <a:r>
              <a:rPr lang="de-DE" b="1" dirty="0" smtClean="0">
                <a:latin typeface="Arial"/>
              </a:rPr>
              <a:t>Abbildung 2</a:t>
            </a:r>
            <a:endParaRPr lang="de-DE" b="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Bildschirmfoto 2011-04-17 um 12.16.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46650"/>
            <a:ext cx="9144001" cy="5999136"/>
          </a:xfrm>
          <a:prstGeom prst="rect">
            <a:avLst/>
          </a:prstGeom>
        </p:spPr>
      </p:pic>
      <p:sp>
        <p:nvSpPr>
          <p:cNvPr id="9" name="Text Box 61"/>
          <p:cNvSpPr txBox="1">
            <a:spLocks noChangeArrowheads="1"/>
          </p:cNvSpPr>
          <p:nvPr/>
        </p:nvSpPr>
        <p:spPr bwMode="auto">
          <a:xfrm rot="1380000">
            <a:off x="1716632" y="3221030"/>
            <a:ext cx="6409710" cy="4825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1541" tIns="40771" rIns="81541" bIns="40771">
            <a:prstTxWarp prst="textNoShape">
              <a:avLst/>
            </a:prstTxWarp>
            <a:spAutoFit/>
          </a:bodyPr>
          <a:lstStyle/>
          <a:p>
            <a:r>
              <a:rPr lang="de-DE" sz="2600" dirty="0">
                <a:latin typeface="Arial Black" charset="0"/>
                <a:ea typeface="ＭＳ Ｐゴシック" charset="-128"/>
                <a:cs typeface="ＭＳ Ｐゴシック" charset="-128"/>
              </a:rPr>
              <a:t>Dokumentation Ackerschlagkartei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47555" y="253897"/>
            <a:ext cx="1369986" cy="338554"/>
          </a:xfrm>
          <a:prstGeom prst="rect">
            <a:avLst/>
          </a:prstGeom>
          <a:noFill/>
        </p:spPr>
        <p:txBody>
          <a:bodyPr wrap="none" lIns="91352" tIns="45680" rIns="91352" bIns="45680" rtlCol="0">
            <a:spAutoFit/>
          </a:bodyPr>
          <a:lstStyle/>
          <a:p>
            <a:r>
              <a:rPr lang="de-DE" b="1" dirty="0" smtClean="0">
                <a:latin typeface="Arial"/>
              </a:rPr>
              <a:t>Abbildung 3</a:t>
            </a:r>
            <a:endParaRPr lang="de-DE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8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2-10-14 um 11.00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158078" y="186154"/>
            <a:ext cx="1369986" cy="338554"/>
          </a:xfrm>
          <a:prstGeom prst="rect">
            <a:avLst/>
          </a:prstGeom>
          <a:noFill/>
        </p:spPr>
        <p:txBody>
          <a:bodyPr wrap="none" lIns="91352" tIns="45680" rIns="91352" bIns="45680" rtlCol="0">
            <a:spAutoFit/>
          </a:bodyPr>
          <a:lstStyle/>
          <a:p>
            <a:r>
              <a:rPr lang="de-DE" b="1" dirty="0" smtClean="0">
                <a:latin typeface="Arial"/>
              </a:rPr>
              <a:t>Abbildung 4</a:t>
            </a:r>
            <a:endParaRPr lang="de-DE" b="1" dirty="0">
              <a:latin typeface="Arial"/>
            </a:endParaRPr>
          </a:p>
        </p:txBody>
      </p:sp>
      <p:sp>
        <p:nvSpPr>
          <p:cNvPr id="15" name="Text Box 61"/>
          <p:cNvSpPr txBox="1">
            <a:spLocks noChangeArrowheads="1"/>
          </p:cNvSpPr>
          <p:nvPr/>
        </p:nvSpPr>
        <p:spPr bwMode="auto">
          <a:xfrm rot="1380000">
            <a:off x="2445563" y="2056774"/>
            <a:ext cx="5590500" cy="3901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1541" tIns="40771" rIns="81541" bIns="40771">
            <a:prstTxWarp prst="textNoShape">
              <a:avLst/>
            </a:prstTxWarp>
            <a:spAutoFit/>
          </a:bodyPr>
          <a:lstStyle/>
          <a:p>
            <a:r>
              <a:rPr lang="de-DE" sz="2000" dirty="0">
                <a:latin typeface="Arial Black" charset="0"/>
                <a:ea typeface="ＭＳ Ｐゴシック" charset="-128"/>
                <a:cs typeface="ＭＳ Ｐゴシック" charset="-128"/>
              </a:rPr>
              <a:t>Exaktes Verwiegen Versuchsvarianten</a:t>
            </a:r>
          </a:p>
        </p:txBody>
      </p:sp>
      <p:sp>
        <p:nvSpPr>
          <p:cNvPr id="16" name="Text Box 61"/>
          <p:cNvSpPr txBox="1">
            <a:spLocks noChangeArrowheads="1"/>
          </p:cNvSpPr>
          <p:nvPr/>
        </p:nvSpPr>
        <p:spPr bwMode="auto">
          <a:xfrm rot="1380000">
            <a:off x="707246" y="3008357"/>
            <a:ext cx="6638463" cy="3901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1541" tIns="40771" rIns="81541" bIns="40771">
            <a:prstTxWarp prst="textNoShape">
              <a:avLst/>
            </a:prstTxWarp>
            <a:spAutoFit/>
          </a:bodyPr>
          <a:lstStyle/>
          <a:p>
            <a:r>
              <a:rPr lang="de-DE" sz="2000" dirty="0">
                <a:latin typeface="Arial Black" charset="0"/>
                <a:ea typeface="ＭＳ Ｐゴシック" charset="-128"/>
                <a:cs typeface="ＭＳ Ｐゴシック" charset="-128"/>
              </a:rPr>
              <a:t>Ertragskartierung nach </a:t>
            </a:r>
            <a:r>
              <a:rPr lang="de-DE" sz="2000" dirty="0" err="1">
                <a:latin typeface="Arial Black" charset="0"/>
                <a:ea typeface="ＭＳ Ｐゴシック" charset="-128"/>
                <a:cs typeface="ＭＳ Ｐゴシック" charset="-128"/>
              </a:rPr>
              <a:t>Bodenscannerklassen</a:t>
            </a:r>
            <a:endParaRPr lang="de-DE" sz="2000" dirty="0">
              <a:latin typeface="Arial Black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07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Unbenan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480"/>
            <a:ext cx="9144000" cy="604652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09601" y="3858398"/>
            <a:ext cx="4461243" cy="769441"/>
          </a:xfrm>
          <a:prstGeom prst="rect">
            <a:avLst/>
          </a:prstGeom>
          <a:noFill/>
        </p:spPr>
        <p:txBody>
          <a:bodyPr wrap="square" lIns="65258" tIns="32629" rIns="65258" bIns="32629" rtlCol="0">
            <a:spAutoFit/>
          </a:bodyPr>
          <a:lstStyle/>
          <a:p>
            <a:pPr algn="ctr"/>
            <a:r>
              <a:rPr lang="de-DE" sz="2300" b="1" dirty="0">
                <a:latin typeface="Arial"/>
              </a:rPr>
              <a:t>Vorgabe N-Tester: 90 kg N/ha</a:t>
            </a:r>
          </a:p>
          <a:p>
            <a:pPr algn="ctr"/>
            <a:r>
              <a:rPr lang="de-DE" sz="2300" b="1" dirty="0">
                <a:latin typeface="Arial"/>
              </a:rPr>
              <a:t>Regelbereich: 80 – 120 kg N/ha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98284" y="355431"/>
            <a:ext cx="1427316" cy="338514"/>
          </a:xfrm>
          <a:prstGeom prst="rect">
            <a:avLst/>
          </a:prstGeom>
          <a:noFill/>
        </p:spPr>
        <p:txBody>
          <a:bodyPr wrap="square" lIns="91352" tIns="45680" rIns="91352" bIns="45680" rtlCol="0">
            <a:spAutoFit/>
          </a:bodyPr>
          <a:lstStyle/>
          <a:p>
            <a:r>
              <a:rPr lang="de-DE" b="1" dirty="0" smtClean="0">
                <a:latin typeface="Arial"/>
              </a:rPr>
              <a:t>Abbildung 5</a:t>
            </a:r>
            <a:endParaRPr lang="de-DE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993711" y="5622451"/>
            <a:ext cx="4461243" cy="769441"/>
          </a:xfrm>
          <a:prstGeom prst="rect">
            <a:avLst/>
          </a:prstGeom>
          <a:noFill/>
        </p:spPr>
        <p:txBody>
          <a:bodyPr wrap="square" lIns="65266" tIns="32633" rIns="65266" bIns="32633" rtlCol="0">
            <a:spAutoFit/>
          </a:bodyPr>
          <a:lstStyle/>
          <a:p>
            <a:pPr algn="ctr"/>
            <a:r>
              <a:rPr lang="de-DE" sz="2300" b="1" dirty="0">
                <a:latin typeface="Arial"/>
              </a:rPr>
              <a:t>Vorgabe N-Tester: 90 kg N/ha</a:t>
            </a:r>
          </a:p>
          <a:p>
            <a:pPr algn="ctr"/>
            <a:r>
              <a:rPr lang="de-DE" sz="2300" b="1" dirty="0">
                <a:latin typeface="Arial"/>
              </a:rPr>
              <a:t>Regelbereich: 80 – 120 kg N/ha</a:t>
            </a:r>
          </a:p>
        </p:txBody>
      </p:sp>
      <p:pic>
        <p:nvPicPr>
          <p:cNvPr id="17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" y="602917"/>
            <a:ext cx="9123219" cy="5019531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40" y="4182652"/>
            <a:ext cx="1720760" cy="23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457020" y="965799"/>
            <a:ext cx="7973362" cy="943083"/>
          </a:xfrm>
          <a:prstGeom prst="rect">
            <a:avLst/>
          </a:prstGeom>
          <a:noFill/>
        </p:spPr>
        <p:txBody>
          <a:bodyPr wrap="square" lIns="65266" tIns="32633" rIns="65266" bIns="32633" rtlCol="0">
            <a:spAutoFit/>
          </a:bodyPr>
          <a:lstStyle/>
          <a:p>
            <a:pPr algn="ctr"/>
            <a:r>
              <a:rPr lang="de-DE" sz="2300" b="1" dirty="0">
                <a:latin typeface="Arial"/>
                <a:cs typeface="Arial"/>
              </a:rPr>
              <a:t>Differenz N-Empfehlung – Rückschreiben ausgebrachte N-Menge am 01.04.2012 (2.N-Gabe)</a:t>
            </a:r>
          </a:p>
          <a:p>
            <a:pPr algn="ctr"/>
            <a:r>
              <a:rPr lang="de-DE" sz="1100" b="1" dirty="0" err="1">
                <a:latin typeface="Arial"/>
              </a:rPr>
              <a:t>WW</a:t>
            </a:r>
            <a:r>
              <a:rPr lang="de-DE" sz="1100" b="1" dirty="0">
                <a:latin typeface="Arial"/>
              </a:rPr>
              <a:t>  nach </a:t>
            </a:r>
            <a:r>
              <a:rPr lang="de-DE" sz="1100" b="1" dirty="0" err="1">
                <a:latin typeface="Arial"/>
              </a:rPr>
              <a:t>WW</a:t>
            </a:r>
            <a:r>
              <a:rPr lang="de-DE" sz="1100" b="1" dirty="0">
                <a:latin typeface="Arial"/>
              </a:rPr>
              <a:t> </a:t>
            </a:r>
            <a:r>
              <a:rPr lang="de-DE" sz="1100" b="1" dirty="0" err="1">
                <a:latin typeface="Arial"/>
              </a:rPr>
              <a:t>Dwerjahren</a:t>
            </a:r>
            <a:r>
              <a:rPr lang="de-DE" sz="1100" b="1" dirty="0">
                <a:latin typeface="Arial"/>
              </a:rPr>
              <a:t> </a:t>
            </a:r>
          </a:p>
        </p:txBody>
      </p:sp>
      <p:pic>
        <p:nvPicPr>
          <p:cNvPr id="2" name="Bild 1" descr="Bildschirmfoto 2012-11-21 um 06.16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9" y="4450714"/>
            <a:ext cx="4844143" cy="916214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98284" y="355431"/>
            <a:ext cx="1661947" cy="338494"/>
          </a:xfrm>
          <a:prstGeom prst="rect">
            <a:avLst/>
          </a:prstGeom>
          <a:noFill/>
        </p:spPr>
        <p:txBody>
          <a:bodyPr wrap="square" lIns="91352" tIns="45680" rIns="91352" bIns="45680" rtlCol="0">
            <a:spAutoFit/>
          </a:bodyPr>
          <a:lstStyle/>
          <a:p>
            <a:r>
              <a:rPr lang="de-DE" b="1" dirty="0" smtClean="0">
                <a:latin typeface="Arial"/>
              </a:rPr>
              <a:t>Abbildung 6</a:t>
            </a:r>
            <a:endParaRPr lang="de-DE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1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feld 23"/>
          <p:cNvSpPr txBox="1"/>
          <p:nvPr/>
        </p:nvSpPr>
        <p:spPr>
          <a:xfrm>
            <a:off x="198285" y="355431"/>
            <a:ext cx="1369898" cy="338514"/>
          </a:xfrm>
          <a:prstGeom prst="rect">
            <a:avLst/>
          </a:prstGeom>
          <a:noFill/>
        </p:spPr>
        <p:txBody>
          <a:bodyPr wrap="none" lIns="91352" tIns="45680" rIns="91352" bIns="45680" rtlCol="0">
            <a:spAutoFit/>
          </a:bodyPr>
          <a:lstStyle/>
          <a:p>
            <a:r>
              <a:rPr lang="de-DE" b="1" dirty="0" smtClean="0">
                <a:latin typeface="Arial"/>
              </a:rPr>
              <a:t>Abbildung 7</a:t>
            </a:r>
            <a:endParaRPr lang="de-DE" b="1" dirty="0">
              <a:latin typeface="Arial"/>
            </a:endParaRPr>
          </a:p>
        </p:txBody>
      </p:sp>
      <p:pic>
        <p:nvPicPr>
          <p:cNvPr id="3" name="Bild 2" descr="Bildschirmfoto 2013-01-02 um 18.09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37" y="0"/>
            <a:ext cx="580292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198285" y="355431"/>
            <a:ext cx="1369898" cy="338514"/>
          </a:xfrm>
          <a:prstGeom prst="rect">
            <a:avLst/>
          </a:prstGeom>
          <a:noFill/>
        </p:spPr>
        <p:txBody>
          <a:bodyPr wrap="none" lIns="91352" tIns="45680" rIns="91352" bIns="45680" rtlCol="0">
            <a:spAutoFit/>
          </a:bodyPr>
          <a:lstStyle/>
          <a:p>
            <a:r>
              <a:rPr lang="de-DE" b="1" dirty="0" smtClean="0">
                <a:latin typeface="Arial"/>
              </a:rPr>
              <a:t>Abbildung 8</a:t>
            </a:r>
            <a:endParaRPr lang="de-DE" b="1" dirty="0">
              <a:latin typeface="Arial"/>
            </a:endParaRPr>
          </a:p>
        </p:txBody>
      </p:sp>
      <p:pic>
        <p:nvPicPr>
          <p:cNvPr id="3" name="Bild 2" descr="Bildschirmfoto 2013-01-02 um 18.06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00" y="0"/>
            <a:ext cx="5639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4"/>
          <p:cNvSpPr txBox="1">
            <a:spLocks noChangeArrowheads="1"/>
          </p:cNvSpPr>
          <p:nvPr/>
        </p:nvSpPr>
        <p:spPr bwMode="auto">
          <a:xfrm>
            <a:off x="1" y="662061"/>
            <a:ext cx="9180513" cy="451684"/>
          </a:xfrm>
          <a:prstGeom prst="rect">
            <a:avLst/>
          </a:prstGeom>
          <a:solidFill>
            <a:srgbClr val="FFFFD9">
              <a:alpha val="8117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56" tIns="40778" rIns="81556" bIns="4077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b="1" dirty="0" smtClean="0">
                <a:solidFill>
                  <a:srgbClr val="000000"/>
                </a:solidFill>
              </a:rPr>
              <a:t>Sensor und Transit-Stickstoff bei Raps</a:t>
            </a: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" y="1187527"/>
            <a:ext cx="8429880" cy="544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98285" y="355431"/>
            <a:ext cx="1369898" cy="338514"/>
          </a:xfrm>
          <a:prstGeom prst="rect">
            <a:avLst/>
          </a:prstGeom>
          <a:noFill/>
        </p:spPr>
        <p:txBody>
          <a:bodyPr wrap="none" lIns="91352" tIns="45680" rIns="91352" bIns="45680" rtlCol="0">
            <a:spAutoFit/>
          </a:bodyPr>
          <a:lstStyle/>
          <a:p>
            <a:r>
              <a:rPr lang="de-DE" b="1" dirty="0" smtClean="0">
                <a:latin typeface="Arial"/>
              </a:rPr>
              <a:t>Abbildung 9</a:t>
            </a:r>
            <a:endParaRPr lang="de-DE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2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</Words>
  <Application>Microsoft Macintosh PowerPoint</Application>
  <PresentationFormat>Bildschirmpräsentation (4:3)</PresentationFormat>
  <Paragraphs>44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6" baseType="lpstr">
      <vt:lpstr>Office-Design</vt:lpstr>
      <vt:lpstr>1_Office-Design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Ulfried Obenauf</dc:creator>
  <cp:lastModifiedBy>Ulfried Obenauf</cp:lastModifiedBy>
  <cp:revision>426</cp:revision>
  <cp:lastPrinted>2012-04-26T16:42:39Z</cp:lastPrinted>
  <dcterms:created xsi:type="dcterms:W3CDTF">2011-12-12T07:21:49Z</dcterms:created>
  <dcterms:modified xsi:type="dcterms:W3CDTF">2013-01-02T17:09:53Z</dcterms:modified>
</cp:coreProperties>
</file>